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sl-S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274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Naslovni diapoziti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Podnaslov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l-SI" smtClean="0"/>
              <a:t>Kliknite, če želite urediti slog podnaslova matrice</a:t>
            </a:r>
            <a:endParaRPr lang="sl-SI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69A59C-9A0B-40BC-BEF3-75E63AAC039B}" type="datetimeFigureOut">
              <a:rPr lang="sl-SI" smtClean="0"/>
              <a:t>26.02.2014</a:t>
            </a:fld>
            <a:endParaRPr 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0E4FF0-FB62-447E-B38E-C828BC14EB03}" type="slidenum">
              <a:rPr lang="sl-SI" smtClean="0"/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n navpično besedi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navpičnega besedila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69A59C-9A0B-40BC-BEF3-75E63AAC039B}" type="datetimeFigureOut">
              <a:rPr lang="sl-SI" smtClean="0"/>
              <a:t>26.02.2014</a:t>
            </a:fld>
            <a:endParaRPr 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0E4FF0-FB62-447E-B38E-C828BC14EB03}" type="slidenum">
              <a:rPr lang="sl-SI" smtClean="0"/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Navpični naslov in besedi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vpični naslov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navpičnega besedila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69A59C-9A0B-40BC-BEF3-75E63AAC039B}" type="datetimeFigureOut">
              <a:rPr lang="sl-SI" smtClean="0"/>
              <a:t>26.02.2014</a:t>
            </a:fld>
            <a:endParaRPr 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0E4FF0-FB62-447E-B38E-C828BC14EB03}" type="slidenum">
              <a:rPr lang="sl-SI" smtClean="0"/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n vsebi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69A59C-9A0B-40BC-BEF3-75E63AAC039B}" type="datetimeFigureOut">
              <a:rPr lang="sl-SI" smtClean="0"/>
              <a:t>26.02.2014</a:t>
            </a:fld>
            <a:endParaRPr 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0E4FF0-FB62-447E-B38E-C828BC14EB03}" type="slidenum">
              <a:rPr lang="sl-SI" smtClean="0"/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Glava odse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besedila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69A59C-9A0B-40BC-BEF3-75E63AAC039B}" type="datetimeFigureOut">
              <a:rPr lang="sl-SI" smtClean="0"/>
              <a:t>26.02.2014</a:t>
            </a:fld>
            <a:endParaRPr 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0E4FF0-FB62-447E-B38E-C828BC14EB03}" type="slidenum">
              <a:rPr lang="sl-SI" smtClean="0"/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e vsebin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vsebine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vsebine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5" name="Ograda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69A59C-9A0B-40BC-BEF3-75E63AAC039B}" type="datetimeFigureOut">
              <a:rPr lang="sl-SI" smtClean="0"/>
              <a:t>26.02.2014</a:t>
            </a:fld>
            <a:endParaRPr lang="sl-SI"/>
          </a:p>
        </p:txBody>
      </p:sp>
      <p:sp>
        <p:nvSpPr>
          <p:cNvPr id="6" name="Ograda no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7" name="Ograda številke diapoz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0E4FF0-FB62-447E-B38E-C828BC14EB03}" type="slidenum">
              <a:rPr lang="sl-SI" smtClean="0"/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rimerja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besedila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</p:txBody>
      </p:sp>
      <p:sp>
        <p:nvSpPr>
          <p:cNvPr id="4" name="Ograda vsebine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5" name="Ograda besedila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</p:txBody>
      </p:sp>
      <p:sp>
        <p:nvSpPr>
          <p:cNvPr id="6" name="Ograda vsebine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7" name="Ograda datum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69A59C-9A0B-40BC-BEF3-75E63AAC039B}" type="datetimeFigureOut">
              <a:rPr lang="sl-SI" smtClean="0"/>
              <a:t>26.02.2014</a:t>
            </a:fld>
            <a:endParaRPr lang="sl-SI"/>
          </a:p>
        </p:txBody>
      </p:sp>
      <p:sp>
        <p:nvSpPr>
          <p:cNvPr id="8" name="Ograda no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9" name="Ograda številke diapoz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0E4FF0-FB62-447E-B38E-C828BC14EB03}" type="slidenum">
              <a:rPr lang="sl-SI" smtClean="0"/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datum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69A59C-9A0B-40BC-BEF3-75E63AAC039B}" type="datetimeFigureOut">
              <a:rPr lang="sl-SI" smtClean="0"/>
              <a:t>26.02.2014</a:t>
            </a:fld>
            <a:endParaRPr lang="sl-SI"/>
          </a:p>
        </p:txBody>
      </p:sp>
      <p:sp>
        <p:nvSpPr>
          <p:cNvPr id="4" name="Ograda no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5" name="Ograda številke diapoz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0E4FF0-FB62-447E-B38E-C828BC14EB03}" type="slidenum">
              <a:rPr lang="sl-SI" smtClean="0"/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datum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69A59C-9A0B-40BC-BEF3-75E63AAC039B}" type="datetimeFigureOut">
              <a:rPr lang="sl-SI" smtClean="0"/>
              <a:t>26.02.2014</a:t>
            </a:fld>
            <a:endParaRPr lang="sl-SI"/>
          </a:p>
        </p:txBody>
      </p:sp>
      <p:sp>
        <p:nvSpPr>
          <p:cNvPr id="3" name="Ograda no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0E4FF0-FB62-447E-B38E-C828BC14EB03}" type="slidenum">
              <a:rPr lang="sl-SI" smtClean="0"/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Naslov in vsebi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besedila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</p:txBody>
      </p:sp>
      <p:sp>
        <p:nvSpPr>
          <p:cNvPr id="5" name="Ograda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69A59C-9A0B-40BC-BEF3-75E63AAC039B}" type="datetimeFigureOut">
              <a:rPr lang="sl-SI" smtClean="0"/>
              <a:t>26.02.2014</a:t>
            </a:fld>
            <a:endParaRPr lang="sl-SI"/>
          </a:p>
        </p:txBody>
      </p:sp>
      <p:sp>
        <p:nvSpPr>
          <p:cNvPr id="6" name="Ograda no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7" name="Ograda številke diapoz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0E4FF0-FB62-447E-B38E-C828BC14EB03}" type="slidenum">
              <a:rPr lang="sl-SI" smtClean="0"/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Naslov in sli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slik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l-SI"/>
          </a:p>
        </p:txBody>
      </p:sp>
      <p:sp>
        <p:nvSpPr>
          <p:cNvPr id="4" name="Ograda besedila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</p:txBody>
      </p:sp>
      <p:sp>
        <p:nvSpPr>
          <p:cNvPr id="5" name="Ograda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69A59C-9A0B-40BC-BEF3-75E63AAC039B}" type="datetimeFigureOut">
              <a:rPr lang="sl-SI" smtClean="0"/>
              <a:t>26.02.2014</a:t>
            </a:fld>
            <a:endParaRPr lang="sl-SI"/>
          </a:p>
        </p:txBody>
      </p:sp>
      <p:sp>
        <p:nvSpPr>
          <p:cNvPr id="6" name="Ograda no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7" name="Ograda številke diapoz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0E4FF0-FB62-447E-B38E-C828BC14EB03}" type="slidenum">
              <a:rPr lang="sl-SI" smtClean="0"/>
              <a:t>‹#›</a:t>
            </a:fld>
            <a:endParaRPr lang="sl-SI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naslova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besedila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69A59C-9A0B-40BC-BEF3-75E63AAC039B}" type="datetimeFigureOut">
              <a:rPr lang="sl-SI" smtClean="0"/>
              <a:t>26.02.2014</a:t>
            </a:fld>
            <a:endParaRPr 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0E4FF0-FB62-447E-B38E-C828BC14EB03}" type="slidenum">
              <a:rPr lang="sl-SI" smtClean="0"/>
              <a:t>‹#›</a:t>
            </a:fld>
            <a:endParaRPr lang="sl-SI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l-S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611560" y="548680"/>
            <a:ext cx="7772400" cy="1470025"/>
          </a:xfrm>
        </p:spPr>
        <p:txBody>
          <a:bodyPr>
            <a:normAutofit/>
          </a:bodyPr>
          <a:lstStyle/>
          <a:p>
            <a:r>
              <a:rPr lang="sl-SI" sz="2800" b="1" dirty="0" smtClean="0"/>
              <a:t>NAČRT PORABE PRESEŽKA PRIHODKOV NAD ODHODKI</a:t>
            </a:r>
            <a:endParaRPr lang="sl-SI" sz="2800" b="1" dirty="0"/>
          </a:p>
        </p:txBody>
      </p:sp>
      <p:sp>
        <p:nvSpPr>
          <p:cNvPr id="3" name="Podnaslov 2"/>
          <p:cNvSpPr>
            <a:spLocks noGrp="1"/>
          </p:cNvSpPr>
          <p:nvPr>
            <p:ph type="subTitle" idx="1"/>
          </p:nvPr>
        </p:nvSpPr>
        <p:spPr>
          <a:xfrm>
            <a:off x="899592" y="1988840"/>
            <a:ext cx="6872808" cy="3649960"/>
          </a:xfrm>
        </p:spPr>
        <p:txBody>
          <a:bodyPr>
            <a:normAutofit lnSpcReduction="10000"/>
          </a:bodyPr>
          <a:lstStyle/>
          <a:p>
            <a:pPr algn="l"/>
            <a:r>
              <a:rPr lang="sl-SI" sz="2400" b="1" dirty="0" smtClean="0">
                <a:solidFill>
                  <a:srgbClr val="7030A0"/>
                </a:solidFill>
              </a:rPr>
              <a:t>MATIČNA ŠOLA</a:t>
            </a:r>
          </a:p>
          <a:p>
            <a:pPr marL="342900" indent="-342900" algn="l">
              <a:buFontTx/>
              <a:buChar char="-"/>
            </a:pPr>
            <a:r>
              <a:rPr lang="sl-SI" sz="2000" dirty="0" smtClean="0">
                <a:solidFill>
                  <a:schemeClr val="tx1"/>
                </a:solidFill>
              </a:rPr>
              <a:t>sanacija zunanjega stopnišča(za šolo)</a:t>
            </a:r>
          </a:p>
          <a:p>
            <a:pPr marL="342900" indent="-342900" algn="l">
              <a:buFontTx/>
              <a:buChar char="-"/>
            </a:pPr>
            <a:r>
              <a:rPr lang="sl-SI" sz="2000" dirty="0" smtClean="0">
                <a:solidFill>
                  <a:schemeClr val="tx1"/>
                </a:solidFill>
              </a:rPr>
              <a:t>razrede 1. triade je potrebno obleči z </a:t>
            </a:r>
            <a:r>
              <a:rPr lang="sl-SI" sz="2000" dirty="0" err="1" smtClean="0">
                <a:solidFill>
                  <a:schemeClr val="tx1"/>
                </a:solidFill>
              </a:rPr>
              <a:t>iveralom</a:t>
            </a:r>
            <a:endParaRPr lang="sl-SI" sz="2000" dirty="0" smtClean="0">
              <a:solidFill>
                <a:schemeClr val="tx1"/>
              </a:solidFill>
            </a:endParaRPr>
          </a:p>
          <a:p>
            <a:pPr marL="342900" indent="-342900" algn="l">
              <a:buFontTx/>
              <a:buChar char="-"/>
            </a:pPr>
            <a:r>
              <a:rPr lang="sl-SI" sz="2000" dirty="0" smtClean="0">
                <a:solidFill>
                  <a:schemeClr val="tx1"/>
                </a:solidFill>
              </a:rPr>
              <a:t>obnovitev lokalnega računalniškega omrežja z nabavo potrebne nove opreme</a:t>
            </a:r>
          </a:p>
          <a:p>
            <a:pPr marL="342900" indent="-342900" algn="l">
              <a:buFontTx/>
              <a:buChar char="-"/>
            </a:pPr>
            <a:r>
              <a:rPr lang="sl-SI" sz="2000" dirty="0" smtClean="0">
                <a:solidFill>
                  <a:schemeClr val="tx1"/>
                </a:solidFill>
              </a:rPr>
              <a:t>zvočna obloga jedilnice</a:t>
            </a:r>
          </a:p>
          <a:p>
            <a:pPr marL="342900" indent="-342900" algn="l">
              <a:buFontTx/>
              <a:buChar char="-"/>
            </a:pPr>
            <a:r>
              <a:rPr lang="sl-SI" sz="2000" dirty="0" smtClean="0">
                <a:solidFill>
                  <a:schemeClr val="tx1"/>
                </a:solidFill>
              </a:rPr>
              <a:t>postavitev trim steze v okolici zunanjega igrišča</a:t>
            </a:r>
          </a:p>
          <a:p>
            <a:pPr marL="342900" indent="-342900" algn="l">
              <a:buFontTx/>
              <a:buChar char="-"/>
            </a:pPr>
            <a:r>
              <a:rPr lang="sl-SI" sz="2000" dirty="0" smtClean="0">
                <a:solidFill>
                  <a:schemeClr val="tx1"/>
                </a:solidFill>
              </a:rPr>
              <a:t>ureditev zunanjega igrišča</a:t>
            </a:r>
          </a:p>
          <a:p>
            <a:pPr marL="342900" indent="-342900" algn="l">
              <a:buFontTx/>
              <a:buChar char="-"/>
            </a:pPr>
            <a:r>
              <a:rPr lang="sl-SI" sz="2000" dirty="0" smtClean="0">
                <a:solidFill>
                  <a:schemeClr val="tx1"/>
                </a:solidFill>
              </a:rPr>
              <a:t>postavitev videonadzora</a:t>
            </a:r>
          </a:p>
          <a:p>
            <a:pPr marL="342900" indent="-342900" algn="l">
              <a:buFontTx/>
              <a:buChar char="-"/>
            </a:pPr>
            <a:r>
              <a:rPr lang="sl-SI" sz="2000" dirty="0" smtClean="0">
                <a:solidFill>
                  <a:schemeClr val="tx1"/>
                </a:solidFill>
              </a:rPr>
              <a:t>sanacija tal v učilnicah</a:t>
            </a:r>
          </a:p>
          <a:p>
            <a:pPr marL="342900" indent="-342900" algn="l">
              <a:buFontTx/>
              <a:buChar char="-"/>
            </a:pPr>
            <a:endParaRPr lang="sl-SI" sz="2400" dirty="0" smtClean="0">
              <a:solidFill>
                <a:schemeClr val="tx1"/>
              </a:solidFill>
            </a:endParaRPr>
          </a:p>
          <a:p>
            <a:endParaRPr lang="sl-SI" sz="2400" dirty="0"/>
          </a:p>
        </p:txBody>
      </p:sp>
    </p:spTree>
    <p:extLst>
      <p:ext uri="{BB962C8B-B14F-4D97-AF65-F5344CB8AC3E}">
        <p14:creationId xmlns:p14="http://schemas.microsoft.com/office/powerpoint/2010/main" val="12706932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dnaslov 2"/>
          <p:cNvSpPr>
            <a:spLocks noGrp="1"/>
          </p:cNvSpPr>
          <p:nvPr>
            <p:ph type="subTitle" idx="1"/>
          </p:nvPr>
        </p:nvSpPr>
        <p:spPr>
          <a:xfrm>
            <a:off x="899592" y="1268760"/>
            <a:ext cx="6872808" cy="4370040"/>
          </a:xfrm>
        </p:spPr>
        <p:txBody>
          <a:bodyPr>
            <a:normAutofit/>
          </a:bodyPr>
          <a:lstStyle/>
          <a:p>
            <a:pPr algn="l"/>
            <a:r>
              <a:rPr lang="sl-SI" sz="2400" b="1" dirty="0" smtClean="0">
                <a:solidFill>
                  <a:srgbClr val="7030A0"/>
                </a:solidFill>
              </a:rPr>
              <a:t>STIČNA</a:t>
            </a:r>
          </a:p>
          <a:p>
            <a:pPr marL="342900" indent="-342900" algn="l">
              <a:buFontTx/>
              <a:buChar char="-"/>
            </a:pPr>
            <a:r>
              <a:rPr lang="sl-SI" sz="2200" dirty="0" smtClean="0">
                <a:solidFill>
                  <a:schemeClr val="tx1"/>
                </a:solidFill>
              </a:rPr>
              <a:t>ureditev vrta za šolo za potrebe dejavnosti šole</a:t>
            </a:r>
          </a:p>
          <a:p>
            <a:pPr marL="342900" indent="-342900" algn="l">
              <a:buFontTx/>
              <a:buChar char="-"/>
            </a:pPr>
            <a:endParaRPr lang="sl-SI" sz="2400" dirty="0" smtClean="0">
              <a:solidFill>
                <a:schemeClr val="tx1"/>
              </a:solidFill>
            </a:endParaRPr>
          </a:p>
          <a:p>
            <a:pPr marL="342900" indent="-342900" algn="l">
              <a:buFontTx/>
              <a:buChar char="-"/>
            </a:pPr>
            <a:endParaRPr lang="sl-SI" sz="2400" dirty="0">
              <a:solidFill>
                <a:schemeClr val="tx1"/>
              </a:solidFill>
            </a:endParaRPr>
          </a:p>
          <a:p>
            <a:pPr algn="l"/>
            <a:r>
              <a:rPr lang="sl-SI" sz="2400" b="1" dirty="0" smtClean="0">
                <a:solidFill>
                  <a:srgbClr val="7030A0"/>
                </a:solidFill>
              </a:rPr>
              <a:t>MULJAVA</a:t>
            </a:r>
          </a:p>
          <a:p>
            <a:pPr marL="342900" indent="-342900" algn="l">
              <a:buFontTx/>
              <a:buChar char="-"/>
            </a:pPr>
            <a:r>
              <a:rPr lang="sl-SI" sz="2200" dirty="0" smtClean="0">
                <a:solidFill>
                  <a:schemeClr val="tx1"/>
                </a:solidFill>
              </a:rPr>
              <a:t>ureditev kleti, ki bo služila kot muzej ter njegova oprema (sofinanciranje projekt Zgodbe šolske stavbe)</a:t>
            </a:r>
          </a:p>
          <a:p>
            <a:pPr marL="342900" indent="-342900" algn="l">
              <a:buFontTx/>
              <a:buChar char="-"/>
            </a:pPr>
            <a:r>
              <a:rPr lang="sl-SI" sz="2200" dirty="0" smtClean="0">
                <a:solidFill>
                  <a:schemeClr val="tx1"/>
                </a:solidFill>
              </a:rPr>
              <a:t>priklop na kanalizacijsko omrežje</a:t>
            </a:r>
          </a:p>
          <a:p>
            <a:pPr marL="342900" indent="-342900" algn="l">
              <a:buFontTx/>
              <a:buChar char="-"/>
            </a:pPr>
            <a:r>
              <a:rPr lang="sl-SI" sz="2200" dirty="0" smtClean="0">
                <a:solidFill>
                  <a:schemeClr val="tx1"/>
                </a:solidFill>
              </a:rPr>
              <a:t>delna sanacija ostrešja in delna menjava strešne kritine ter nabava snegobranov</a:t>
            </a:r>
          </a:p>
          <a:p>
            <a:pPr marL="342900" indent="-342900" algn="l">
              <a:buFontTx/>
              <a:buChar char="-"/>
            </a:pPr>
            <a:endParaRPr lang="sl-SI" sz="2400" dirty="0" smtClean="0">
              <a:solidFill>
                <a:schemeClr val="tx1"/>
              </a:solidFill>
            </a:endParaRPr>
          </a:p>
          <a:p>
            <a:endParaRPr lang="sl-SI" sz="2400" dirty="0"/>
          </a:p>
        </p:txBody>
      </p:sp>
    </p:spTree>
    <p:extLst>
      <p:ext uri="{BB962C8B-B14F-4D97-AF65-F5344CB8AC3E}">
        <p14:creationId xmlns:p14="http://schemas.microsoft.com/office/powerpoint/2010/main" val="40065814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dnaslov 2"/>
          <p:cNvSpPr>
            <a:spLocks noGrp="1"/>
          </p:cNvSpPr>
          <p:nvPr>
            <p:ph type="subTitle" idx="1"/>
          </p:nvPr>
        </p:nvSpPr>
        <p:spPr>
          <a:xfrm>
            <a:off x="827584" y="980728"/>
            <a:ext cx="6944816" cy="4658072"/>
          </a:xfrm>
        </p:spPr>
        <p:txBody>
          <a:bodyPr>
            <a:normAutofit/>
          </a:bodyPr>
          <a:lstStyle/>
          <a:p>
            <a:pPr algn="l"/>
            <a:r>
              <a:rPr lang="sl-SI" sz="2400" b="1" dirty="0" smtClean="0">
                <a:solidFill>
                  <a:srgbClr val="7030A0"/>
                </a:solidFill>
              </a:rPr>
              <a:t>KRKA</a:t>
            </a:r>
          </a:p>
          <a:p>
            <a:pPr marL="342900" indent="-342900" algn="l">
              <a:buFontTx/>
              <a:buChar char="-"/>
            </a:pPr>
            <a:r>
              <a:rPr lang="sl-SI" sz="2200" dirty="0" smtClean="0">
                <a:solidFill>
                  <a:schemeClr val="tx1"/>
                </a:solidFill>
              </a:rPr>
              <a:t>ureditev ozvočenja in sistema šolske ure</a:t>
            </a:r>
          </a:p>
          <a:p>
            <a:pPr marL="342900" indent="-342900" algn="l">
              <a:buFontTx/>
              <a:buChar char="-"/>
            </a:pPr>
            <a:r>
              <a:rPr lang="sl-SI" sz="2200" dirty="0" smtClean="0">
                <a:solidFill>
                  <a:schemeClr val="tx1"/>
                </a:solidFill>
              </a:rPr>
              <a:t>postavitev fizičnih ovir pred šolo</a:t>
            </a:r>
          </a:p>
          <a:p>
            <a:pPr marL="342900" indent="-342900" algn="l">
              <a:buFontTx/>
              <a:buChar char="-"/>
            </a:pPr>
            <a:endParaRPr lang="sl-SI" sz="2400" dirty="0" smtClean="0">
              <a:solidFill>
                <a:schemeClr val="tx1"/>
              </a:solidFill>
            </a:endParaRPr>
          </a:p>
          <a:p>
            <a:pPr marL="342900" indent="-342900" algn="l">
              <a:buFontTx/>
              <a:buChar char="-"/>
            </a:pPr>
            <a:endParaRPr lang="sl-SI" sz="2400" dirty="0">
              <a:solidFill>
                <a:schemeClr val="tx1"/>
              </a:solidFill>
            </a:endParaRPr>
          </a:p>
          <a:p>
            <a:pPr algn="l"/>
            <a:r>
              <a:rPr lang="sl-SI" sz="2400" b="1" dirty="0" smtClean="0">
                <a:solidFill>
                  <a:srgbClr val="7030A0"/>
                </a:solidFill>
              </a:rPr>
              <a:t>AMBRUS</a:t>
            </a:r>
          </a:p>
          <a:p>
            <a:pPr marL="342900" indent="-342900" algn="l">
              <a:buFontTx/>
              <a:buChar char="-"/>
            </a:pPr>
            <a:r>
              <a:rPr lang="sl-SI" sz="2200" dirty="0" smtClean="0">
                <a:solidFill>
                  <a:schemeClr val="tx1"/>
                </a:solidFill>
              </a:rPr>
              <a:t>delna sanacija ostrešja in menjava strešne kritine ter nabava snegobranov</a:t>
            </a:r>
          </a:p>
          <a:p>
            <a:endParaRPr lang="sl-SI" sz="2400" dirty="0"/>
          </a:p>
        </p:txBody>
      </p:sp>
    </p:spTree>
    <p:extLst>
      <p:ext uri="{BB962C8B-B14F-4D97-AF65-F5344CB8AC3E}">
        <p14:creationId xmlns:p14="http://schemas.microsoft.com/office/powerpoint/2010/main" val="204658362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ova tema">
  <a:themeElements>
    <a:clrScheme name="Pisarn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isarn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isarn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116</Words>
  <Application>Microsoft Office PowerPoint</Application>
  <PresentationFormat>Diaprojekcija na zaslonu (4:3)</PresentationFormat>
  <Paragraphs>25</Paragraphs>
  <Slides>3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Naslovi diapozitivov</vt:lpstr>
      </vt:variant>
      <vt:variant>
        <vt:i4>3</vt:i4>
      </vt:variant>
    </vt:vector>
  </HeadingPairs>
  <TitlesOfParts>
    <vt:vector size="4" baseType="lpstr">
      <vt:lpstr>Officeova tema</vt:lpstr>
      <vt:lpstr>NAČRT PORABE PRESEŽKA PRIHODKOV NAD ODHODKI</vt:lpstr>
      <vt:lpstr>PowerPointova predstavitev</vt:lpstr>
      <vt:lpstr>PowerPointova predstavitev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NAČRT PORABE PRESEŽKA PRIHODKOV NAD ODHODKI  </dc:title>
  <dc:creator>Melita</dc:creator>
  <cp:lastModifiedBy>Melita</cp:lastModifiedBy>
  <cp:revision>5</cp:revision>
  <dcterms:created xsi:type="dcterms:W3CDTF">2014-02-26T12:06:57Z</dcterms:created>
  <dcterms:modified xsi:type="dcterms:W3CDTF">2014-02-26T12:26:00Z</dcterms:modified>
</cp:coreProperties>
</file>